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59" r:id="rId5"/>
    <p:sldId id="267" r:id="rId6"/>
    <p:sldId id="257" r:id="rId7"/>
    <p:sldId id="258" r:id="rId8"/>
    <p:sldId id="262" r:id="rId9"/>
    <p:sldId id="263" r:id="rId10"/>
    <p:sldId id="260" r:id="rId11"/>
    <p:sldId id="261" r:id="rId12"/>
    <p:sldId id="264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9" autoAdjust="0"/>
    <p:restoredTop sz="94675" autoAdjust="0"/>
  </p:normalViewPr>
  <p:slideViewPr>
    <p:cSldViewPr>
      <p:cViewPr varScale="1">
        <p:scale>
          <a:sx n="46" d="100"/>
          <a:sy n="46" d="100"/>
        </p:scale>
        <p:origin x="-108" y="-4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9 мая - День Победы. Я помню! Я горжусь!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69903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Ларичев А.А. Блокадный хле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08263" y="19050"/>
            <a:ext cx="914400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693247" y="6457890"/>
            <a:ext cx="3450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Лариче</a:t>
            </a:r>
            <a:r>
              <a:rPr lang="ru-RU" sz="2000" dirty="0" smtClean="0"/>
              <a:t>в А.А. Блокадный хлеб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Натюрморт памяти солда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31272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953575" y="6457890"/>
            <a:ext cx="31904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Натюрморт памяти солдата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Патютько. Победный май. 2005. 2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5267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281211" y="6488668"/>
            <a:ext cx="3862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Патютько</a:t>
            </a:r>
            <a:r>
              <a:rPr lang="ru-RU" dirty="0" smtClean="0"/>
              <a:t> Победный май. 2005. 2010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Ностальг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29818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16" y="6457890"/>
            <a:ext cx="1410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Ностальгия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User\Desktop\Военный натюрмор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858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Наше дело правое!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358082" cy="6875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Руднев М.Н. Натюрморт с каск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5214942" cy="686846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14942" y="6488668"/>
            <a:ext cx="37813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Руднев М.Н. Натюрморт с каской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Семёнов М.И. Атрибуты солда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529263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429256" y="6488668"/>
            <a:ext cx="3721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Семёнов М.И. Атрибуты солдата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Отцовские реликв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"/>
            <a:ext cx="6858016" cy="685801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286512" y="6457890"/>
            <a:ext cx="24461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Отцовские реликвии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вентицкий И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286776" cy="68927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215074" y="6396335"/>
            <a:ext cx="23399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chemeClr val="bg1"/>
                </a:solidFill>
              </a:rPr>
              <a:t>Свентицкий</a:t>
            </a:r>
            <a:r>
              <a:rPr lang="ru-RU" sz="2400" dirty="0" smtClean="0">
                <a:solidFill>
                  <a:schemeClr val="bg1"/>
                </a:solidFill>
              </a:rPr>
              <a:t> И.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Жди меня, и я вернусь!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840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857884" y="6488668"/>
            <a:ext cx="27372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Жди меня, и я вернусь!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Воен.натюрмор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215074" cy="6866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39</Words>
  <PresentationFormat>Экран (4:3)</PresentationFormat>
  <Paragraphs>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2020-04-24T14:33:05Z</dcterms:created>
  <dcterms:modified xsi:type="dcterms:W3CDTF">2020-04-24T15:12:49Z</dcterms:modified>
</cp:coreProperties>
</file>